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4"/>
  </p:sldMasterIdLst>
  <p:notesMasterIdLst>
    <p:notesMasterId r:id="rId11"/>
  </p:notesMasterIdLst>
  <p:sldIdLst>
    <p:sldId id="256" r:id="rId5"/>
    <p:sldId id="265" r:id="rId6"/>
    <p:sldId id="260" r:id="rId7"/>
    <p:sldId id="259"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D0DE27-6CA5-4D08-93C2-2351C9B3550A}" v="27" dt="2022-12-06T15:00:42.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4" y="3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Ashmore" userId="9a9e6278-46bf-419a-b89a-d42fce71e747" providerId="ADAL" clId="{47D0DE27-6CA5-4D08-93C2-2351C9B3550A}"/>
    <pc:docChg chg="undo custSel addSld delSld modSld sldOrd">
      <pc:chgData name="Claire Ashmore" userId="9a9e6278-46bf-419a-b89a-d42fce71e747" providerId="ADAL" clId="{47D0DE27-6CA5-4D08-93C2-2351C9B3550A}" dt="2022-12-06T15:00:42.746" v="2049" actId="1076"/>
      <pc:docMkLst>
        <pc:docMk/>
      </pc:docMkLst>
      <pc:sldChg chg="addSp modSp">
        <pc:chgData name="Claire Ashmore" userId="9a9e6278-46bf-419a-b89a-d42fce71e747" providerId="ADAL" clId="{47D0DE27-6CA5-4D08-93C2-2351C9B3550A}" dt="2022-12-06T14:59:35.453" v="2029" actId="1076"/>
        <pc:sldMkLst>
          <pc:docMk/>
          <pc:sldMk cId="0" sldId="256"/>
        </pc:sldMkLst>
        <pc:picChg chg="add mod">
          <ac:chgData name="Claire Ashmore" userId="9a9e6278-46bf-419a-b89a-d42fce71e747" providerId="ADAL" clId="{47D0DE27-6CA5-4D08-93C2-2351C9B3550A}" dt="2022-12-06T14:59:35.453" v="2029" actId="1076"/>
          <ac:picMkLst>
            <pc:docMk/>
            <pc:sldMk cId="0" sldId="256"/>
            <ac:picMk id="1026" creationId="{93F7A7DA-4231-4052-8092-BB070BC2B4EA}"/>
          </ac:picMkLst>
        </pc:picChg>
      </pc:sldChg>
      <pc:sldChg chg="addSp delSp modSp del mod">
        <pc:chgData name="Claire Ashmore" userId="9a9e6278-46bf-419a-b89a-d42fce71e747" providerId="ADAL" clId="{47D0DE27-6CA5-4D08-93C2-2351C9B3550A}" dt="2022-12-06T14:34:21.330" v="239" actId="47"/>
        <pc:sldMkLst>
          <pc:docMk/>
          <pc:sldMk cId="0" sldId="257"/>
        </pc:sldMkLst>
        <pc:spChg chg="mod">
          <ac:chgData name="Claire Ashmore" userId="9a9e6278-46bf-419a-b89a-d42fce71e747" providerId="ADAL" clId="{47D0DE27-6CA5-4D08-93C2-2351C9B3550A}" dt="2022-12-06T14:32:15.859" v="116" actId="6549"/>
          <ac:spMkLst>
            <pc:docMk/>
            <pc:sldMk cId="0" sldId="257"/>
            <ac:spMk id="93" creationId="{00000000-0000-0000-0000-000000000000}"/>
          </ac:spMkLst>
        </pc:spChg>
        <pc:spChg chg="mod">
          <ac:chgData name="Claire Ashmore" userId="9a9e6278-46bf-419a-b89a-d42fce71e747" providerId="ADAL" clId="{47D0DE27-6CA5-4D08-93C2-2351C9B3550A}" dt="2022-12-06T14:32:04.421" v="104" actId="20577"/>
          <ac:spMkLst>
            <pc:docMk/>
            <pc:sldMk cId="0" sldId="257"/>
            <ac:spMk id="94" creationId="{00000000-0000-0000-0000-000000000000}"/>
          </ac:spMkLst>
        </pc:spChg>
        <pc:graphicFrameChg chg="add del mod">
          <ac:chgData name="Claire Ashmore" userId="9a9e6278-46bf-419a-b89a-d42fce71e747" providerId="ADAL" clId="{47D0DE27-6CA5-4D08-93C2-2351C9B3550A}" dt="2022-12-06T14:34:11.069" v="236" actId="21"/>
          <ac:graphicFrameMkLst>
            <pc:docMk/>
            <pc:sldMk cId="0" sldId="257"/>
            <ac:graphicFrameMk id="4" creationId="{B7C5A56F-DBFD-466F-986E-50229F39B36C}"/>
          </ac:graphicFrameMkLst>
        </pc:graphicFrameChg>
      </pc:sldChg>
      <pc:sldChg chg="del">
        <pc:chgData name="Claire Ashmore" userId="9a9e6278-46bf-419a-b89a-d42fce71e747" providerId="ADAL" clId="{47D0DE27-6CA5-4D08-93C2-2351C9B3550A}" dt="2022-12-06T14:33:17.459" v="117" actId="2696"/>
        <pc:sldMkLst>
          <pc:docMk/>
          <pc:sldMk cId="0" sldId="258"/>
        </pc:sldMkLst>
      </pc:sldChg>
      <pc:sldChg chg="addSp delSp modSp mod ord">
        <pc:chgData name="Claire Ashmore" userId="9a9e6278-46bf-419a-b89a-d42fce71e747" providerId="ADAL" clId="{47D0DE27-6CA5-4D08-93C2-2351C9B3550A}" dt="2022-12-06T15:00:28.917" v="2045" actId="1076"/>
        <pc:sldMkLst>
          <pc:docMk/>
          <pc:sldMk cId="0" sldId="259"/>
        </pc:sldMkLst>
        <pc:spChg chg="mod">
          <ac:chgData name="Claire Ashmore" userId="9a9e6278-46bf-419a-b89a-d42fce71e747" providerId="ADAL" clId="{47D0DE27-6CA5-4D08-93C2-2351C9B3550A}" dt="2022-12-06T14:58:21.862" v="2027" actId="20577"/>
          <ac:spMkLst>
            <pc:docMk/>
            <pc:sldMk cId="0" sldId="259"/>
            <ac:spMk id="105" creationId="{00000000-0000-0000-0000-000000000000}"/>
          </ac:spMkLst>
        </pc:spChg>
        <pc:graphicFrameChg chg="add mod">
          <ac:chgData name="Claire Ashmore" userId="9a9e6278-46bf-419a-b89a-d42fce71e747" providerId="ADAL" clId="{47D0DE27-6CA5-4D08-93C2-2351C9B3550A}" dt="2022-12-06T15:00:28.917" v="2045" actId="1076"/>
          <ac:graphicFrameMkLst>
            <pc:docMk/>
            <pc:sldMk cId="0" sldId="259"/>
            <ac:graphicFrameMk id="3" creationId="{5FA36180-D1E5-4356-94FF-34418BE778C0}"/>
          </ac:graphicFrameMkLst>
        </pc:graphicFrameChg>
        <pc:picChg chg="add del mod">
          <ac:chgData name="Claire Ashmore" userId="9a9e6278-46bf-419a-b89a-d42fce71e747" providerId="ADAL" clId="{47D0DE27-6CA5-4D08-93C2-2351C9B3550A}" dt="2022-12-06T15:00:02.736" v="2039"/>
          <ac:picMkLst>
            <pc:docMk/>
            <pc:sldMk cId="0" sldId="259"/>
            <ac:picMk id="4098" creationId="{73B860ED-088F-4615-A356-34F5BC6C8261}"/>
          </ac:picMkLst>
        </pc:picChg>
        <pc:picChg chg="add mod">
          <ac:chgData name="Claire Ashmore" userId="9a9e6278-46bf-419a-b89a-d42fce71e747" providerId="ADAL" clId="{47D0DE27-6CA5-4D08-93C2-2351C9B3550A}" dt="2022-12-06T15:00:22.323" v="2044" actId="1076"/>
          <ac:picMkLst>
            <pc:docMk/>
            <pc:sldMk cId="0" sldId="259"/>
            <ac:picMk id="4100" creationId="{397AE0CB-43E5-4D39-A512-AF78AB913DBD}"/>
          </ac:picMkLst>
        </pc:picChg>
      </pc:sldChg>
      <pc:sldChg chg="addSp modSp mod modClrScheme chgLayout">
        <pc:chgData name="Claire Ashmore" userId="9a9e6278-46bf-419a-b89a-d42fce71e747" providerId="ADAL" clId="{47D0DE27-6CA5-4D08-93C2-2351C9B3550A}" dt="2022-12-06T14:59:49.169" v="2033" actId="1076"/>
        <pc:sldMkLst>
          <pc:docMk/>
          <pc:sldMk cId="0" sldId="260"/>
        </pc:sldMkLst>
        <pc:spChg chg="add mod ord">
          <ac:chgData name="Claire Ashmore" userId="9a9e6278-46bf-419a-b89a-d42fce71e747" providerId="ADAL" clId="{47D0DE27-6CA5-4D08-93C2-2351C9B3550A}" dt="2022-12-06T14:38:57.746" v="688" actId="5793"/>
          <ac:spMkLst>
            <pc:docMk/>
            <pc:sldMk cId="0" sldId="260"/>
            <ac:spMk id="2" creationId="{04CE0615-AD95-44EA-891C-7B12D6C6A56F}"/>
          </ac:spMkLst>
        </pc:spChg>
        <pc:spChg chg="mod ord">
          <ac:chgData name="Claire Ashmore" userId="9a9e6278-46bf-419a-b89a-d42fce71e747" providerId="ADAL" clId="{47D0DE27-6CA5-4D08-93C2-2351C9B3550A}" dt="2022-12-06T14:36:54.522" v="330" actId="700"/>
          <ac:spMkLst>
            <pc:docMk/>
            <pc:sldMk cId="0" sldId="260"/>
            <ac:spMk id="110" creationId="{00000000-0000-0000-0000-000000000000}"/>
          </ac:spMkLst>
        </pc:spChg>
        <pc:picChg chg="add mod">
          <ac:chgData name="Claire Ashmore" userId="9a9e6278-46bf-419a-b89a-d42fce71e747" providerId="ADAL" clId="{47D0DE27-6CA5-4D08-93C2-2351C9B3550A}" dt="2022-12-06T14:59:49.169" v="2033" actId="1076"/>
          <ac:picMkLst>
            <pc:docMk/>
            <pc:sldMk cId="0" sldId="260"/>
            <ac:picMk id="3074" creationId="{519C8848-8DFF-44FA-82B5-8C09D4955ADD}"/>
          </ac:picMkLst>
        </pc:picChg>
      </pc:sldChg>
      <pc:sldChg chg="del">
        <pc:chgData name="Claire Ashmore" userId="9a9e6278-46bf-419a-b89a-d42fce71e747" providerId="ADAL" clId="{47D0DE27-6CA5-4D08-93C2-2351C9B3550A}" dt="2022-12-06T14:47:01.343" v="1259" actId="47"/>
        <pc:sldMkLst>
          <pc:docMk/>
          <pc:sldMk cId="0" sldId="261"/>
        </pc:sldMkLst>
      </pc:sldChg>
      <pc:sldChg chg="del">
        <pc:chgData name="Claire Ashmore" userId="9a9e6278-46bf-419a-b89a-d42fce71e747" providerId="ADAL" clId="{47D0DE27-6CA5-4D08-93C2-2351C9B3550A}" dt="2022-12-06T14:47:02.236" v="1260" actId="47"/>
        <pc:sldMkLst>
          <pc:docMk/>
          <pc:sldMk cId="0" sldId="262"/>
        </pc:sldMkLst>
      </pc:sldChg>
      <pc:sldChg chg="addSp modSp mod">
        <pc:chgData name="Claire Ashmore" userId="9a9e6278-46bf-419a-b89a-d42fce71e747" providerId="ADAL" clId="{47D0DE27-6CA5-4D08-93C2-2351C9B3550A}" dt="2022-12-06T15:00:36.456" v="2047" actId="1076"/>
        <pc:sldMkLst>
          <pc:docMk/>
          <pc:sldMk cId="0" sldId="263"/>
        </pc:sldMkLst>
        <pc:spChg chg="mod">
          <ac:chgData name="Claire Ashmore" userId="9a9e6278-46bf-419a-b89a-d42fce71e747" providerId="ADAL" clId="{47D0DE27-6CA5-4D08-93C2-2351C9B3550A}" dt="2022-12-06T14:53:27.847" v="1971" actId="12"/>
          <ac:spMkLst>
            <pc:docMk/>
            <pc:sldMk cId="0" sldId="263"/>
            <ac:spMk id="125" creationId="{00000000-0000-0000-0000-000000000000}"/>
          </ac:spMkLst>
        </pc:spChg>
        <pc:picChg chg="add mod">
          <ac:chgData name="Claire Ashmore" userId="9a9e6278-46bf-419a-b89a-d42fce71e747" providerId="ADAL" clId="{47D0DE27-6CA5-4D08-93C2-2351C9B3550A}" dt="2022-12-06T15:00:36.456" v="2047" actId="1076"/>
          <ac:picMkLst>
            <pc:docMk/>
            <pc:sldMk cId="0" sldId="263"/>
            <ac:picMk id="5122" creationId="{E5B03495-044C-4D44-8B73-3DFC37A704E0}"/>
          </ac:picMkLst>
        </pc:picChg>
      </pc:sldChg>
      <pc:sldChg chg="addSp modSp mod">
        <pc:chgData name="Claire Ashmore" userId="9a9e6278-46bf-419a-b89a-d42fce71e747" providerId="ADAL" clId="{47D0DE27-6CA5-4D08-93C2-2351C9B3550A}" dt="2022-12-06T15:00:42.746" v="2049" actId="1076"/>
        <pc:sldMkLst>
          <pc:docMk/>
          <pc:sldMk cId="0" sldId="264"/>
        </pc:sldMkLst>
        <pc:spChg chg="mod">
          <ac:chgData name="Claire Ashmore" userId="9a9e6278-46bf-419a-b89a-d42fce71e747" providerId="ADAL" clId="{47D0DE27-6CA5-4D08-93C2-2351C9B3550A}" dt="2022-12-06T14:52:05.224" v="1802" actId="1076"/>
          <ac:spMkLst>
            <pc:docMk/>
            <pc:sldMk cId="0" sldId="264"/>
            <ac:spMk id="130" creationId="{00000000-0000-0000-0000-000000000000}"/>
          </ac:spMkLst>
        </pc:spChg>
        <pc:picChg chg="add mod">
          <ac:chgData name="Claire Ashmore" userId="9a9e6278-46bf-419a-b89a-d42fce71e747" providerId="ADAL" clId="{47D0DE27-6CA5-4D08-93C2-2351C9B3550A}" dt="2022-12-06T15:00:42.746" v="2049" actId="1076"/>
          <ac:picMkLst>
            <pc:docMk/>
            <pc:sldMk cId="0" sldId="264"/>
            <ac:picMk id="6146" creationId="{57D3C283-A6B4-40BD-A352-EAFCA5A308EE}"/>
          </ac:picMkLst>
        </pc:picChg>
      </pc:sldChg>
      <pc:sldChg chg="addSp modSp new mod">
        <pc:chgData name="Claire Ashmore" userId="9a9e6278-46bf-419a-b89a-d42fce71e747" providerId="ADAL" clId="{47D0DE27-6CA5-4D08-93C2-2351C9B3550A}" dt="2022-12-06T14:59:41.447" v="2031" actId="1076"/>
        <pc:sldMkLst>
          <pc:docMk/>
          <pc:sldMk cId="3414976283" sldId="265"/>
        </pc:sldMkLst>
        <pc:spChg chg="mod">
          <ac:chgData name="Claire Ashmore" userId="9a9e6278-46bf-419a-b89a-d42fce71e747" providerId="ADAL" clId="{47D0DE27-6CA5-4D08-93C2-2351C9B3550A}" dt="2022-12-06T14:45:58.954" v="1238" actId="1076"/>
          <ac:spMkLst>
            <pc:docMk/>
            <pc:sldMk cId="3414976283" sldId="265"/>
            <ac:spMk id="2" creationId="{F44E23C4-5C4D-47F5-910B-2C9AF44EA740}"/>
          </ac:spMkLst>
        </pc:spChg>
        <pc:picChg chg="add mod">
          <ac:chgData name="Claire Ashmore" userId="9a9e6278-46bf-419a-b89a-d42fce71e747" providerId="ADAL" clId="{47D0DE27-6CA5-4D08-93C2-2351C9B3550A}" dt="2022-12-06T14:59:41.447" v="2031" actId="1076"/>
          <ac:picMkLst>
            <pc:docMk/>
            <pc:sldMk cId="3414976283" sldId="265"/>
            <ac:picMk id="2050" creationId="{A39736FB-B82A-4B34-B58E-43168F24E65D}"/>
          </ac:picMkLst>
        </pc:picChg>
      </pc:sldChg>
      <pc:sldMasterChg chg="delSldLayout">
        <pc:chgData name="Claire Ashmore" userId="9a9e6278-46bf-419a-b89a-d42fce71e747" providerId="ADAL" clId="{47D0DE27-6CA5-4D08-93C2-2351C9B3550A}" dt="2022-12-06T14:47:01.343" v="1259" actId="47"/>
        <pc:sldMasterMkLst>
          <pc:docMk/>
          <pc:sldMasterMk cId="0" sldId="2147483657"/>
        </pc:sldMasterMkLst>
        <pc:sldLayoutChg chg="del">
          <pc:chgData name="Claire Ashmore" userId="9a9e6278-46bf-419a-b89a-d42fce71e747" providerId="ADAL" clId="{47D0DE27-6CA5-4D08-93C2-2351C9B3550A}" dt="2022-12-06T14:33:17.459" v="117" actId="2696"/>
          <pc:sldLayoutMkLst>
            <pc:docMk/>
            <pc:sldMasterMk cId="0" sldId="2147483657"/>
            <pc:sldLayoutMk cId="0" sldId="2147483650"/>
          </pc:sldLayoutMkLst>
        </pc:sldLayoutChg>
        <pc:sldLayoutChg chg="del">
          <pc:chgData name="Claire Ashmore" userId="9a9e6278-46bf-419a-b89a-d42fce71e747" providerId="ADAL" clId="{47D0DE27-6CA5-4D08-93C2-2351C9B3550A}" dt="2022-12-06T14:47:01.343" v="1259" actId="47"/>
          <pc:sldLayoutMkLst>
            <pc:docMk/>
            <pc:sldMasterMk cId="0" sldId="2147483657"/>
            <pc:sldLayoutMk cId="0" sldId="2147483653"/>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0.22191804737216736"/>
          <c:w val="0.93577066929133856"/>
          <c:h val="0.59093371118764071"/>
        </c:manualLayout>
      </c:layout>
      <c:barChart>
        <c:barDir val="col"/>
        <c:grouping val="clustered"/>
        <c:varyColors val="0"/>
        <c:ser>
          <c:idx val="0"/>
          <c:order val="0"/>
          <c:tx>
            <c:strRef>
              <c:f>Sheet1!$B$1</c:f>
              <c:strCache>
                <c:ptCount val="1"/>
                <c:pt idx="0">
                  <c:v>Column1</c:v>
                </c:pt>
              </c:strCache>
            </c:strRef>
          </c:tx>
          <c:spPr>
            <a:solidFill>
              <a:srgbClr val="002060"/>
            </a:solidFill>
            <a:ln>
              <a:noFill/>
            </a:ln>
            <a:effectLst/>
          </c:spPr>
          <c:invertIfNegative val="0"/>
          <c:cat>
            <c:strRef>
              <c:f>Sheet1!$A$2:$A$7</c:f>
              <c:strCache>
                <c:ptCount val="6"/>
                <c:pt idx="0">
                  <c:v>Research project</c:v>
                </c:pt>
                <c:pt idx="1">
                  <c:v>Fellowships</c:v>
                </c:pt>
                <c:pt idx="2">
                  <c:v>Career Development award</c:v>
                </c:pt>
                <c:pt idx="3">
                  <c:v>Practitioner evaluation scheme</c:v>
                </c:pt>
                <c:pt idx="4">
                  <c:v>Masters scholarships</c:v>
                </c:pt>
                <c:pt idx="5">
                  <c:v>Development workshops</c:v>
                </c:pt>
              </c:strCache>
            </c:strRef>
          </c:cat>
          <c:val>
            <c:numRef>
              <c:f>Sheet1!$B$2:$B$7</c:f>
              <c:numCache>
                <c:formatCode>General</c:formatCode>
                <c:ptCount val="6"/>
                <c:pt idx="0">
                  <c:v>8</c:v>
                </c:pt>
                <c:pt idx="1">
                  <c:v>18</c:v>
                </c:pt>
                <c:pt idx="2">
                  <c:v>7</c:v>
                </c:pt>
                <c:pt idx="3">
                  <c:v>6</c:v>
                </c:pt>
                <c:pt idx="4">
                  <c:v>7</c:v>
                </c:pt>
                <c:pt idx="5">
                  <c:v>6</c:v>
                </c:pt>
              </c:numCache>
            </c:numRef>
          </c:val>
          <c:extLst>
            <c:ext xmlns:c16="http://schemas.microsoft.com/office/drawing/2014/chart" uri="{C3380CC4-5D6E-409C-BE32-E72D297353CC}">
              <c16:uniqueId val="{00000000-69D1-44FD-8781-27425EB2ACBB}"/>
            </c:ext>
          </c:extLst>
        </c:ser>
        <c:dLbls>
          <c:showLegendKey val="0"/>
          <c:showVal val="0"/>
          <c:showCatName val="0"/>
          <c:showSerName val="0"/>
          <c:showPercent val="0"/>
          <c:showBubbleSize val="0"/>
        </c:dLbls>
        <c:gapWidth val="219"/>
        <c:overlap val="-27"/>
        <c:axId val="2000397856"/>
        <c:axId val="2000394112"/>
      </c:barChart>
      <c:catAx>
        <c:axId val="200039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0394112"/>
        <c:crosses val="autoZero"/>
        <c:auto val="1"/>
        <c:lblAlgn val="ctr"/>
        <c:lblOffset val="100"/>
        <c:noMultiLvlLbl val="0"/>
      </c:catAx>
      <c:valAx>
        <c:axId val="2000394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0397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8.png"/><Relationship Id="rId4" Type="http://schemas.openxmlformats.org/officeDocument/2006/relationships/image" Target="../media/image1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13" name="Google Shape;13;p2"/>
          <p:cNvPicPr preferRelativeResize="0"/>
          <p:nvPr/>
        </p:nvPicPr>
        <p:blipFill rotWithShape="1">
          <a:blip r:embed="rId3">
            <a:alphaModFix/>
          </a:blip>
          <a:srcRect t="3" r="6600" b="-36685"/>
          <a:stretch/>
        </p:blipFill>
        <p:spPr>
          <a:xfrm>
            <a:off x="436034" y="858109"/>
            <a:ext cx="11387159" cy="45719"/>
          </a:xfrm>
          <a:prstGeom prst="rect">
            <a:avLst/>
          </a:prstGeom>
          <a:noFill/>
          <a:ln>
            <a:noFill/>
          </a:ln>
        </p:spPr>
      </p:pic>
      <p:pic>
        <p:nvPicPr>
          <p:cNvPr id="14" name="Google Shape;14;p2"/>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15" name="Google Shape;15;p2"/>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986194"/>
            <a:ext cx="9144000" cy="1271606"/>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lt1"/>
                </a:solidFill>
                <a:latin typeface="Arial"/>
                <a:ea typeface="Arial"/>
                <a:cs typeface="Arial"/>
                <a:sym typeface="Arial"/>
              </a:defRPr>
            </a:lvl1pPr>
            <a:lvl2pPr marL="0" lvl="1" indent="0" algn="r">
              <a:spcBef>
                <a:spcPts val="0"/>
              </a:spcBef>
              <a:buNone/>
              <a:defRPr sz="1200" b="0" i="0" u="none" strike="noStrike" cap="none">
                <a:solidFill>
                  <a:schemeClr val="lt1"/>
                </a:solidFill>
                <a:latin typeface="Arial"/>
                <a:ea typeface="Arial"/>
                <a:cs typeface="Arial"/>
                <a:sym typeface="Arial"/>
              </a:defRPr>
            </a:lvl2pPr>
            <a:lvl3pPr marL="0" lvl="2" indent="0" algn="r">
              <a:spcBef>
                <a:spcPts val="0"/>
              </a:spcBef>
              <a:buNone/>
              <a:defRPr sz="1200" b="0" i="0" u="none" strike="noStrike" cap="none">
                <a:solidFill>
                  <a:schemeClr val="lt1"/>
                </a:solidFill>
                <a:latin typeface="Arial"/>
                <a:ea typeface="Arial"/>
                <a:cs typeface="Arial"/>
                <a:sym typeface="Arial"/>
              </a:defRPr>
            </a:lvl3pPr>
            <a:lvl4pPr marL="0" lvl="3" indent="0" algn="r">
              <a:spcBef>
                <a:spcPts val="0"/>
              </a:spcBef>
              <a:buNone/>
              <a:defRPr sz="1200" b="0" i="0" u="none" strike="noStrike" cap="none">
                <a:solidFill>
                  <a:schemeClr val="lt1"/>
                </a:solidFill>
                <a:latin typeface="Arial"/>
                <a:ea typeface="Arial"/>
                <a:cs typeface="Arial"/>
                <a:sym typeface="Arial"/>
              </a:defRPr>
            </a:lvl4pPr>
            <a:lvl5pPr marL="0" lvl="4" indent="0" algn="r">
              <a:spcBef>
                <a:spcPts val="0"/>
              </a:spcBef>
              <a:buNone/>
              <a:defRPr sz="1200" b="0" i="0" u="none" strike="noStrike" cap="none">
                <a:solidFill>
                  <a:schemeClr val="lt1"/>
                </a:solidFill>
                <a:latin typeface="Arial"/>
                <a:ea typeface="Arial"/>
                <a:cs typeface="Arial"/>
                <a:sym typeface="Arial"/>
              </a:defRPr>
            </a:lvl5pPr>
            <a:lvl6pPr marL="0" lvl="5" indent="0" algn="r">
              <a:spcBef>
                <a:spcPts val="0"/>
              </a:spcBef>
              <a:buNone/>
              <a:defRPr sz="1200" b="0" i="0" u="none" strike="noStrike" cap="none">
                <a:solidFill>
                  <a:schemeClr val="lt1"/>
                </a:solidFill>
                <a:latin typeface="Arial"/>
                <a:ea typeface="Arial"/>
                <a:cs typeface="Arial"/>
                <a:sym typeface="Arial"/>
              </a:defRPr>
            </a:lvl6pPr>
            <a:lvl7pPr marL="0" lvl="6" indent="0" algn="r">
              <a:spcBef>
                <a:spcPts val="0"/>
              </a:spcBef>
              <a:buNone/>
              <a:defRPr sz="1200" b="0" i="0" u="none" strike="noStrike" cap="none">
                <a:solidFill>
                  <a:schemeClr val="lt1"/>
                </a:solidFill>
                <a:latin typeface="Arial"/>
                <a:ea typeface="Arial"/>
                <a:cs typeface="Arial"/>
                <a:sym typeface="Arial"/>
              </a:defRPr>
            </a:lvl7pPr>
            <a:lvl8pPr marL="0" lvl="7" indent="0" algn="r">
              <a:spcBef>
                <a:spcPts val="0"/>
              </a:spcBef>
              <a:buNone/>
              <a:defRPr sz="1200" b="0" i="0" u="none" strike="noStrike" cap="none">
                <a:solidFill>
                  <a:schemeClr val="lt1"/>
                </a:solidFill>
                <a:latin typeface="Arial"/>
                <a:ea typeface="Arial"/>
                <a:cs typeface="Arial"/>
                <a:sym typeface="Arial"/>
              </a:defRPr>
            </a:lvl8pPr>
            <a:lvl9pPr marL="0" lvl="8" indent="0" algn="r">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2"/>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1" name="Picture 2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31517" y="137981"/>
            <a:ext cx="3405199" cy="67922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7"/>
            <a:ext cx="10515600" cy="8654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rgbClr val="193E72"/>
              </a:buClr>
              <a:buSzPts val="3200"/>
              <a:buFont typeface="Arial"/>
              <a:buNone/>
              <a:defRPr sz="3200">
                <a:solidFill>
                  <a:srgbClr val="193E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535065"/>
            <a:ext cx="10515600" cy="4256453"/>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rgbClr val="193E72"/>
              </a:buClr>
              <a:buSzPts val="2400"/>
              <a:buChar char="•"/>
              <a:defRPr sz="2400">
                <a:solidFill>
                  <a:srgbClr val="193E7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6" name="Google Shape;26;p3"/>
          <p:cNvPicPr preferRelativeResize="0"/>
          <p:nvPr/>
        </p:nvPicPr>
        <p:blipFill rotWithShape="1">
          <a:blip r:embed="rId2">
            <a:alphaModFix/>
          </a:blip>
          <a:srcRect t="5" r="8043" b="-142997"/>
          <a:stretch/>
        </p:blipFill>
        <p:spPr>
          <a:xfrm>
            <a:off x="400051" y="6070928"/>
            <a:ext cx="11056823" cy="60118"/>
          </a:xfrm>
          <a:prstGeom prst="rect">
            <a:avLst/>
          </a:prstGeom>
          <a:noFill/>
          <a:ln>
            <a:noFill/>
          </a:ln>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0412" y="6156804"/>
            <a:ext cx="3422911" cy="6827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4"/>
        <p:cNvGrpSpPr/>
        <p:nvPr/>
      </p:nvGrpSpPr>
      <p:grpSpPr>
        <a:xfrm>
          <a:off x="0" y="0"/>
          <a:ext cx="0" cy="0"/>
          <a:chOff x="0" y="0"/>
          <a:chExt cx="0" cy="0"/>
        </a:xfrm>
      </p:grpSpPr>
      <p:pic>
        <p:nvPicPr>
          <p:cNvPr id="35" name="Google Shape;35;p5"/>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36" name="Google Shape;36;p5"/>
          <p:cNvPicPr preferRelativeResize="0"/>
          <p:nvPr/>
        </p:nvPicPr>
        <p:blipFill rotWithShape="1">
          <a:blip r:embed="rId3">
            <a:alphaModFix/>
          </a:blip>
          <a:srcRect t="3" r="6600" b="-36685"/>
          <a:stretch/>
        </p:blipFill>
        <p:spPr>
          <a:xfrm>
            <a:off x="402422" y="868933"/>
            <a:ext cx="11387159" cy="45719"/>
          </a:xfrm>
          <a:prstGeom prst="rect">
            <a:avLst/>
          </a:prstGeom>
          <a:noFill/>
          <a:ln>
            <a:noFill/>
          </a:ln>
        </p:spPr>
      </p:pic>
      <p:pic>
        <p:nvPicPr>
          <p:cNvPr id="38" name="Google Shape;38;p5"/>
          <p:cNvPicPr preferRelativeResize="0"/>
          <p:nvPr/>
        </p:nvPicPr>
        <p:blipFill rotWithShape="1">
          <a:blip r:embed="rId4">
            <a:alphaModFix/>
          </a:blip>
          <a:srcRect l="8151" b="33144"/>
          <a:stretch/>
        </p:blipFill>
        <p:spPr>
          <a:xfrm>
            <a:off x="1" y="4480660"/>
            <a:ext cx="3091180" cy="2377341"/>
          </a:xfrm>
          <a:prstGeom prst="rect">
            <a:avLst/>
          </a:prstGeom>
          <a:noFill/>
          <a:ln>
            <a:noFill/>
          </a:ln>
        </p:spPr>
      </p:pic>
      <p:pic>
        <p:nvPicPr>
          <p:cNvPr id="39" name="Google Shape;39;p5"/>
          <p:cNvPicPr preferRelativeResize="0"/>
          <p:nvPr/>
        </p:nvPicPr>
        <p:blipFill rotWithShape="1">
          <a:blip r:embed="rId5">
            <a:alphaModFix/>
          </a:blip>
          <a:srcRect/>
          <a:stretch/>
        </p:blipFill>
        <p:spPr>
          <a:xfrm>
            <a:off x="10445751" y="1519647"/>
            <a:ext cx="1155700" cy="927100"/>
          </a:xfrm>
          <a:prstGeom prst="rect">
            <a:avLst/>
          </a:prstGeom>
          <a:noFill/>
          <a:ln>
            <a:noFill/>
          </a:ln>
        </p:spPr>
      </p:pic>
      <p:sp>
        <p:nvSpPr>
          <p:cNvPr id="40" name="Google Shape;40;p5"/>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193E72"/>
                </a:solidFill>
                <a:latin typeface="Arial"/>
                <a:ea typeface="Arial"/>
                <a:cs typeface="Arial"/>
                <a:sym typeface="Arial"/>
              </a:defRPr>
            </a:lvl1pPr>
            <a:lvl2pPr marL="0" lvl="1" indent="0" algn="r">
              <a:spcBef>
                <a:spcPts val="0"/>
              </a:spcBef>
              <a:buNone/>
              <a:defRPr sz="1200">
                <a:solidFill>
                  <a:srgbClr val="193E72"/>
                </a:solidFill>
                <a:latin typeface="Arial"/>
                <a:ea typeface="Arial"/>
                <a:cs typeface="Arial"/>
                <a:sym typeface="Arial"/>
              </a:defRPr>
            </a:lvl2pPr>
            <a:lvl3pPr marL="0" lvl="2" indent="0" algn="r">
              <a:spcBef>
                <a:spcPts val="0"/>
              </a:spcBef>
              <a:buNone/>
              <a:defRPr sz="1200">
                <a:solidFill>
                  <a:srgbClr val="193E72"/>
                </a:solidFill>
                <a:latin typeface="Arial"/>
                <a:ea typeface="Arial"/>
                <a:cs typeface="Arial"/>
                <a:sym typeface="Arial"/>
              </a:defRPr>
            </a:lvl3pPr>
            <a:lvl4pPr marL="0" lvl="3" indent="0" algn="r">
              <a:spcBef>
                <a:spcPts val="0"/>
              </a:spcBef>
              <a:buNone/>
              <a:defRPr sz="1200">
                <a:solidFill>
                  <a:srgbClr val="193E72"/>
                </a:solidFill>
                <a:latin typeface="Arial"/>
                <a:ea typeface="Arial"/>
                <a:cs typeface="Arial"/>
                <a:sym typeface="Arial"/>
              </a:defRPr>
            </a:lvl4pPr>
            <a:lvl5pPr marL="0" lvl="4" indent="0" algn="r">
              <a:spcBef>
                <a:spcPts val="0"/>
              </a:spcBef>
              <a:buNone/>
              <a:defRPr sz="1200">
                <a:solidFill>
                  <a:srgbClr val="193E72"/>
                </a:solidFill>
                <a:latin typeface="Arial"/>
                <a:ea typeface="Arial"/>
                <a:cs typeface="Arial"/>
                <a:sym typeface="Arial"/>
              </a:defRPr>
            </a:lvl5pPr>
            <a:lvl6pPr marL="0" lvl="5" indent="0" algn="r">
              <a:spcBef>
                <a:spcPts val="0"/>
              </a:spcBef>
              <a:buNone/>
              <a:defRPr sz="1200">
                <a:solidFill>
                  <a:srgbClr val="193E72"/>
                </a:solidFill>
                <a:latin typeface="Arial"/>
                <a:ea typeface="Arial"/>
                <a:cs typeface="Arial"/>
                <a:sym typeface="Arial"/>
              </a:defRPr>
            </a:lvl6pPr>
            <a:lvl7pPr marL="0" lvl="6" indent="0" algn="r">
              <a:spcBef>
                <a:spcPts val="0"/>
              </a:spcBef>
              <a:buNone/>
              <a:defRPr sz="1200">
                <a:solidFill>
                  <a:srgbClr val="193E72"/>
                </a:solidFill>
                <a:latin typeface="Arial"/>
                <a:ea typeface="Arial"/>
                <a:cs typeface="Arial"/>
                <a:sym typeface="Arial"/>
              </a:defRPr>
            </a:lvl7pPr>
            <a:lvl8pPr marL="0" lvl="7" indent="0" algn="r">
              <a:spcBef>
                <a:spcPts val="0"/>
              </a:spcBef>
              <a:buNone/>
              <a:defRPr sz="1200">
                <a:solidFill>
                  <a:srgbClr val="193E72"/>
                </a:solidFill>
                <a:latin typeface="Arial"/>
                <a:ea typeface="Arial"/>
                <a:cs typeface="Arial"/>
                <a:sym typeface="Arial"/>
              </a:defRPr>
            </a:lvl8pPr>
            <a:lvl9pPr marL="0" lvl="8" indent="0" algn="r">
              <a:spcBef>
                <a:spcPts val="0"/>
              </a:spcBef>
              <a:buNone/>
              <a:defRPr sz="1200">
                <a:solidFill>
                  <a:srgbClr val="193E7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1" name="Pictur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40073" y="160487"/>
            <a:ext cx="3422911" cy="68275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42"/>
        <p:cNvGrpSpPr/>
        <p:nvPr/>
      </p:nvGrpSpPr>
      <p:grpSpPr>
        <a:xfrm>
          <a:off x="0" y="0"/>
          <a:ext cx="0" cy="0"/>
          <a:chOff x="0" y="0"/>
          <a:chExt cx="0" cy="0"/>
        </a:xfrm>
      </p:grpSpPr>
      <p:pic>
        <p:nvPicPr>
          <p:cNvPr id="43" name="Google Shape;43;p6"/>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44" name="Google Shape;44;p6"/>
          <p:cNvPicPr preferRelativeResize="0"/>
          <p:nvPr/>
        </p:nvPicPr>
        <p:blipFill rotWithShape="1">
          <a:blip r:embed="rId3">
            <a:alphaModFix/>
          </a:blip>
          <a:srcRect t="3" r="6600" b="-36685"/>
          <a:stretch/>
        </p:blipFill>
        <p:spPr>
          <a:xfrm>
            <a:off x="402422" y="868933"/>
            <a:ext cx="11387159" cy="45719"/>
          </a:xfrm>
          <a:prstGeom prst="rect">
            <a:avLst/>
          </a:prstGeom>
          <a:noFill/>
          <a:ln>
            <a:noFill/>
          </a:ln>
        </p:spPr>
      </p:pic>
      <p:sp>
        <p:nvSpPr>
          <p:cNvPr id="45" name="Google Shape;45;p6"/>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193E72"/>
                </a:solidFill>
                <a:latin typeface="Arial"/>
                <a:ea typeface="Arial"/>
                <a:cs typeface="Arial"/>
                <a:sym typeface="Arial"/>
              </a:defRPr>
            </a:lvl1pPr>
            <a:lvl2pPr marL="0" lvl="1" indent="0" algn="r">
              <a:spcBef>
                <a:spcPts val="0"/>
              </a:spcBef>
              <a:buNone/>
              <a:defRPr sz="1200">
                <a:solidFill>
                  <a:srgbClr val="193E72"/>
                </a:solidFill>
                <a:latin typeface="Arial"/>
                <a:ea typeface="Arial"/>
                <a:cs typeface="Arial"/>
                <a:sym typeface="Arial"/>
              </a:defRPr>
            </a:lvl2pPr>
            <a:lvl3pPr marL="0" lvl="2" indent="0" algn="r">
              <a:spcBef>
                <a:spcPts val="0"/>
              </a:spcBef>
              <a:buNone/>
              <a:defRPr sz="1200">
                <a:solidFill>
                  <a:srgbClr val="193E72"/>
                </a:solidFill>
                <a:latin typeface="Arial"/>
                <a:ea typeface="Arial"/>
                <a:cs typeface="Arial"/>
                <a:sym typeface="Arial"/>
              </a:defRPr>
            </a:lvl3pPr>
            <a:lvl4pPr marL="0" lvl="3" indent="0" algn="r">
              <a:spcBef>
                <a:spcPts val="0"/>
              </a:spcBef>
              <a:buNone/>
              <a:defRPr sz="1200">
                <a:solidFill>
                  <a:srgbClr val="193E72"/>
                </a:solidFill>
                <a:latin typeface="Arial"/>
                <a:ea typeface="Arial"/>
                <a:cs typeface="Arial"/>
                <a:sym typeface="Arial"/>
              </a:defRPr>
            </a:lvl4pPr>
            <a:lvl5pPr marL="0" lvl="4" indent="0" algn="r">
              <a:spcBef>
                <a:spcPts val="0"/>
              </a:spcBef>
              <a:buNone/>
              <a:defRPr sz="1200">
                <a:solidFill>
                  <a:srgbClr val="193E72"/>
                </a:solidFill>
                <a:latin typeface="Arial"/>
                <a:ea typeface="Arial"/>
                <a:cs typeface="Arial"/>
                <a:sym typeface="Arial"/>
              </a:defRPr>
            </a:lvl5pPr>
            <a:lvl6pPr marL="0" lvl="5" indent="0" algn="r">
              <a:spcBef>
                <a:spcPts val="0"/>
              </a:spcBef>
              <a:buNone/>
              <a:defRPr sz="1200">
                <a:solidFill>
                  <a:srgbClr val="193E72"/>
                </a:solidFill>
                <a:latin typeface="Arial"/>
                <a:ea typeface="Arial"/>
                <a:cs typeface="Arial"/>
                <a:sym typeface="Arial"/>
              </a:defRPr>
            </a:lvl6pPr>
            <a:lvl7pPr marL="0" lvl="6" indent="0" algn="r">
              <a:spcBef>
                <a:spcPts val="0"/>
              </a:spcBef>
              <a:buNone/>
              <a:defRPr sz="1200">
                <a:solidFill>
                  <a:srgbClr val="193E72"/>
                </a:solidFill>
                <a:latin typeface="Arial"/>
                <a:ea typeface="Arial"/>
                <a:cs typeface="Arial"/>
                <a:sym typeface="Arial"/>
              </a:defRPr>
            </a:lvl7pPr>
            <a:lvl8pPr marL="0" lvl="7" indent="0" algn="r">
              <a:spcBef>
                <a:spcPts val="0"/>
              </a:spcBef>
              <a:buNone/>
              <a:defRPr sz="1200">
                <a:solidFill>
                  <a:srgbClr val="193E72"/>
                </a:solidFill>
                <a:latin typeface="Arial"/>
                <a:ea typeface="Arial"/>
                <a:cs typeface="Arial"/>
                <a:sym typeface="Arial"/>
              </a:defRPr>
            </a:lvl8pPr>
            <a:lvl9pPr marL="0" lvl="8" indent="0" algn="r">
              <a:spcBef>
                <a:spcPts val="0"/>
              </a:spcBef>
              <a:buNone/>
              <a:defRPr sz="1200">
                <a:solidFill>
                  <a:srgbClr val="193E7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6"/>
          <p:cNvPicPr preferRelativeResize="0"/>
          <p:nvPr/>
        </p:nvPicPr>
        <p:blipFill rotWithShape="1">
          <a:blip r:embed="rId4">
            <a:alphaModFix/>
          </a:blip>
          <a:srcRect l="34054" b="22345"/>
          <a:stretch/>
        </p:blipFill>
        <p:spPr>
          <a:xfrm>
            <a:off x="0" y="4812138"/>
            <a:ext cx="1737360" cy="2045862"/>
          </a:xfrm>
          <a:prstGeom prst="rect">
            <a:avLst/>
          </a:prstGeom>
          <a:noFill/>
          <a:ln>
            <a:noFill/>
          </a:ln>
        </p:spPr>
      </p:pic>
      <p:pic>
        <p:nvPicPr>
          <p:cNvPr id="48" name="Google Shape;48;p6"/>
          <p:cNvPicPr preferRelativeResize="0"/>
          <p:nvPr/>
        </p:nvPicPr>
        <p:blipFill rotWithShape="1">
          <a:blip r:embed="rId5">
            <a:alphaModFix/>
          </a:blip>
          <a:srcRect/>
          <a:stretch/>
        </p:blipFill>
        <p:spPr>
          <a:xfrm rot="-5400000">
            <a:off x="10129459" y="1714918"/>
            <a:ext cx="1579205" cy="1184404"/>
          </a:xfrm>
          <a:prstGeom prst="rect">
            <a:avLst/>
          </a:prstGeom>
          <a:noFill/>
          <a:ln>
            <a:noFill/>
          </a:ln>
        </p:spPr>
      </p:pic>
      <p:pic>
        <p:nvPicPr>
          <p:cNvPr id="10" name="Pictur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40073" y="160487"/>
            <a:ext cx="3422911" cy="68275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58"/>
        <p:cNvGrpSpPr/>
        <p:nvPr/>
      </p:nvGrpSpPr>
      <p:grpSpPr>
        <a:xfrm>
          <a:off x="0" y="0"/>
          <a:ext cx="0" cy="0"/>
          <a:chOff x="0" y="0"/>
          <a:chExt cx="0" cy="0"/>
        </a:xfrm>
      </p:grpSpPr>
      <p:pic>
        <p:nvPicPr>
          <p:cNvPr id="59" name="Google Shape;59;p8"/>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60" name="Google Shape;60;p8"/>
          <p:cNvPicPr preferRelativeResize="0"/>
          <p:nvPr/>
        </p:nvPicPr>
        <p:blipFill rotWithShape="1">
          <a:blip r:embed="rId3">
            <a:alphaModFix/>
          </a:blip>
          <a:srcRect t="3" r="6600" b="-36685"/>
          <a:stretch/>
        </p:blipFill>
        <p:spPr>
          <a:xfrm>
            <a:off x="402422" y="868933"/>
            <a:ext cx="11387159" cy="45719"/>
          </a:xfrm>
          <a:prstGeom prst="rect">
            <a:avLst/>
          </a:prstGeom>
          <a:noFill/>
          <a:ln>
            <a:noFill/>
          </a:ln>
        </p:spPr>
      </p:pic>
      <p:sp>
        <p:nvSpPr>
          <p:cNvPr id="62" name="Google Shape;62;p8"/>
          <p:cNvSpPr txBox="1">
            <a:spLocks noGrp="1"/>
          </p:cNvSpPr>
          <p:nvPr>
            <p:ph type="title"/>
          </p:nvPr>
        </p:nvSpPr>
        <p:spPr>
          <a:xfrm>
            <a:off x="838200" y="2562303"/>
            <a:ext cx="915924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8"/>
          <p:cNvPicPr preferRelativeResize="0"/>
          <p:nvPr/>
        </p:nvPicPr>
        <p:blipFill rotWithShape="1">
          <a:blip r:embed="rId4">
            <a:alphaModFix/>
          </a:blip>
          <a:srcRect/>
          <a:stretch/>
        </p:blipFill>
        <p:spPr>
          <a:xfrm rot="-9311719">
            <a:off x="10164502" y="1227960"/>
            <a:ext cx="1342276" cy="1285674"/>
          </a:xfrm>
          <a:prstGeom prst="rect">
            <a:avLst/>
          </a:prstGeom>
          <a:noFill/>
          <a:ln>
            <a:noFill/>
          </a:ln>
        </p:spPr>
      </p:pic>
      <p:pic>
        <p:nvPicPr>
          <p:cNvPr id="65" name="Google Shape;65;p8"/>
          <p:cNvPicPr preferRelativeResize="0"/>
          <p:nvPr/>
        </p:nvPicPr>
        <p:blipFill rotWithShape="1">
          <a:blip r:embed="rId5">
            <a:alphaModFix/>
          </a:blip>
          <a:srcRect l="8151" b="33144"/>
          <a:stretch/>
        </p:blipFill>
        <p:spPr>
          <a:xfrm>
            <a:off x="1" y="4480660"/>
            <a:ext cx="3091180" cy="2377341"/>
          </a:xfrm>
          <a:prstGeom prst="rect">
            <a:avLst/>
          </a:prstGeom>
          <a:noFill/>
          <a:ln>
            <a:noFill/>
          </a:ln>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40073" y="160487"/>
            <a:ext cx="3422911" cy="68275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66"/>
        <p:cNvGrpSpPr/>
        <p:nvPr/>
      </p:nvGrpSpPr>
      <p:grpSpPr>
        <a:xfrm>
          <a:off x="0" y="0"/>
          <a:ext cx="0" cy="0"/>
          <a:chOff x="0" y="0"/>
          <a:chExt cx="0" cy="0"/>
        </a:xfrm>
      </p:grpSpPr>
      <p:pic>
        <p:nvPicPr>
          <p:cNvPr id="67" name="Google Shape;67;p9"/>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68" name="Google Shape;68;p9"/>
          <p:cNvPicPr preferRelativeResize="0"/>
          <p:nvPr/>
        </p:nvPicPr>
        <p:blipFill rotWithShape="1">
          <a:blip r:embed="rId3">
            <a:alphaModFix/>
          </a:blip>
          <a:srcRect t="3" r="6600" b="-36685"/>
          <a:stretch/>
        </p:blipFill>
        <p:spPr>
          <a:xfrm>
            <a:off x="402422" y="868933"/>
            <a:ext cx="11387159" cy="45719"/>
          </a:xfrm>
          <a:prstGeom prst="rect">
            <a:avLst/>
          </a:prstGeom>
          <a:noFill/>
          <a:ln>
            <a:noFill/>
          </a:ln>
        </p:spPr>
      </p:pic>
      <p:pic>
        <p:nvPicPr>
          <p:cNvPr id="70" name="Google Shape;70;p9"/>
          <p:cNvPicPr preferRelativeResize="0"/>
          <p:nvPr/>
        </p:nvPicPr>
        <p:blipFill rotWithShape="1">
          <a:blip r:embed="rId4">
            <a:alphaModFix/>
          </a:blip>
          <a:srcRect l="24255" b="21460"/>
          <a:stretch/>
        </p:blipFill>
        <p:spPr>
          <a:xfrm>
            <a:off x="0" y="4015298"/>
            <a:ext cx="2780030" cy="2842702"/>
          </a:xfrm>
          <a:prstGeom prst="rect">
            <a:avLst/>
          </a:prstGeom>
          <a:noFill/>
          <a:ln>
            <a:noFill/>
          </a:ln>
        </p:spPr>
      </p:pic>
      <p:pic>
        <p:nvPicPr>
          <p:cNvPr id="71" name="Google Shape;71;p9"/>
          <p:cNvPicPr preferRelativeResize="0"/>
          <p:nvPr/>
        </p:nvPicPr>
        <p:blipFill rotWithShape="1">
          <a:blip r:embed="rId5">
            <a:alphaModFix/>
          </a:blip>
          <a:srcRect/>
          <a:stretch/>
        </p:blipFill>
        <p:spPr>
          <a:xfrm rot="1782855">
            <a:off x="10190480" y="1552292"/>
            <a:ext cx="1351280" cy="675640"/>
          </a:xfrm>
          <a:prstGeom prst="rect">
            <a:avLst/>
          </a:prstGeom>
          <a:noFill/>
          <a:ln>
            <a:noFill/>
          </a:ln>
        </p:spPr>
      </p:pic>
      <p:sp>
        <p:nvSpPr>
          <p:cNvPr id="72" name="Google Shape;72;p9"/>
          <p:cNvSpPr txBox="1">
            <a:spLocks noGrp="1"/>
          </p:cNvSpPr>
          <p:nvPr>
            <p:ph type="title"/>
          </p:nvPr>
        </p:nvSpPr>
        <p:spPr>
          <a:xfrm>
            <a:off x="838200" y="2555273"/>
            <a:ext cx="915924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40073" y="160487"/>
            <a:ext cx="3422911" cy="68275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74"/>
        <p:cNvGrpSpPr/>
        <p:nvPr/>
      </p:nvGrpSpPr>
      <p:grpSpPr>
        <a:xfrm>
          <a:off x="0" y="0"/>
          <a:ext cx="0" cy="0"/>
          <a:chOff x="0" y="0"/>
          <a:chExt cx="0" cy="0"/>
        </a:xfrm>
      </p:grpSpPr>
      <p:pic>
        <p:nvPicPr>
          <p:cNvPr id="75" name="Google Shape;75;p10"/>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76" name="Google Shape;76;p10"/>
          <p:cNvPicPr preferRelativeResize="0"/>
          <p:nvPr/>
        </p:nvPicPr>
        <p:blipFill rotWithShape="1">
          <a:blip r:embed="rId3">
            <a:alphaModFix/>
          </a:blip>
          <a:srcRect t="3" r="6600" b="-36685"/>
          <a:stretch/>
        </p:blipFill>
        <p:spPr>
          <a:xfrm>
            <a:off x="436034" y="858109"/>
            <a:ext cx="11387159" cy="45719"/>
          </a:xfrm>
          <a:prstGeom prst="rect">
            <a:avLst/>
          </a:prstGeom>
          <a:noFill/>
          <a:ln>
            <a:noFill/>
          </a:ln>
        </p:spPr>
      </p:pic>
      <p:pic>
        <p:nvPicPr>
          <p:cNvPr id="77" name="Google Shape;77;p10"/>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78" name="Google Shape;78;p10"/>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79" name="Google Shape;79;p10"/>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lt1"/>
                </a:solidFill>
                <a:latin typeface="Arial"/>
                <a:ea typeface="Arial"/>
                <a:cs typeface="Arial"/>
                <a:sym typeface="Arial"/>
              </a:defRPr>
            </a:lvl1pPr>
            <a:lvl2pPr marL="0" lvl="1" indent="0" algn="r">
              <a:spcBef>
                <a:spcPts val="0"/>
              </a:spcBef>
              <a:buNone/>
              <a:defRPr sz="1200">
                <a:solidFill>
                  <a:schemeClr val="lt1"/>
                </a:solidFill>
                <a:latin typeface="Arial"/>
                <a:ea typeface="Arial"/>
                <a:cs typeface="Arial"/>
                <a:sym typeface="Arial"/>
              </a:defRPr>
            </a:lvl2pPr>
            <a:lvl3pPr marL="0" lvl="2" indent="0" algn="r">
              <a:spcBef>
                <a:spcPts val="0"/>
              </a:spcBef>
              <a:buNone/>
              <a:defRPr sz="1200">
                <a:solidFill>
                  <a:schemeClr val="lt1"/>
                </a:solidFill>
                <a:latin typeface="Arial"/>
                <a:ea typeface="Arial"/>
                <a:cs typeface="Arial"/>
                <a:sym typeface="Arial"/>
              </a:defRPr>
            </a:lvl3pPr>
            <a:lvl4pPr marL="0" lvl="3" indent="0" algn="r">
              <a:spcBef>
                <a:spcPts val="0"/>
              </a:spcBef>
              <a:buNone/>
              <a:defRPr sz="1200">
                <a:solidFill>
                  <a:schemeClr val="lt1"/>
                </a:solidFill>
                <a:latin typeface="Arial"/>
                <a:ea typeface="Arial"/>
                <a:cs typeface="Arial"/>
                <a:sym typeface="Arial"/>
              </a:defRPr>
            </a:lvl4pPr>
            <a:lvl5pPr marL="0" lvl="4" indent="0" algn="r">
              <a:spcBef>
                <a:spcPts val="0"/>
              </a:spcBef>
              <a:buNone/>
              <a:defRPr sz="1200">
                <a:solidFill>
                  <a:schemeClr val="lt1"/>
                </a:solidFill>
                <a:latin typeface="Arial"/>
                <a:ea typeface="Arial"/>
                <a:cs typeface="Arial"/>
                <a:sym typeface="Arial"/>
              </a:defRPr>
            </a:lvl5pPr>
            <a:lvl6pPr marL="0" lvl="5" indent="0" algn="r">
              <a:spcBef>
                <a:spcPts val="0"/>
              </a:spcBef>
              <a:buNone/>
              <a:defRPr sz="1200">
                <a:solidFill>
                  <a:schemeClr val="lt1"/>
                </a:solidFill>
                <a:latin typeface="Arial"/>
                <a:ea typeface="Arial"/>
                <a:cs typeface="Arial"/>
                <a:sym typeface="Arial"/>
              </a:defRPr>
            </a:lvl6pPr>
            <a:lvl7pPr marL="0" lvl="6" indent="0" algn="r">
              <a:spcBef>
                <a:spcPts val="0"/>
              </a:spcBef>
              <a:buNone/>
              <a:defRPr sz="1200">
                <a:solidFill>
                  <a:schemeClr val="lt1"/>
                </a:solidFill>
                <a:latin typeface="Arial"/>
                <a:ea typeface="Arial"/>
                <a:cs typeface="Arial"/>
                <a:sym typeface="Arial"/>
              </a:defRPr>
            </a:lvl7pPr>
            <a:lvl8pPr marL="0" lvl="7" indent="0" algn="r">
              <a:spcBef>
                <a:spcPts val="0"/>
              </a:spcBef>
              <a:buNone/>
              <a:defRPr sz="1200">
                <a:solidFill>
                  <a:schemeClr val="lt1"/>
                </a:solidFill>
                <a:latin typeface="Arial"/>
                <a:ea typeface="Arial"/>
                <a:cs typeface="Arial"/>
                <a:sym typeface="Arial"/>
              </a:defRPr>
            </a:lvl8pPr>
            <a:lvl9pPr marL="0" lvl="8" indent="0" algn="r">
              <a:spcBef>
                <a:spcPts val="0"/>
              </a:spcBef>
              <a:buNone/>
              <a:defRPr sz="12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0" name="Google Shape;80;p10"/>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2" name="Google Shape;82;p10"/>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lt1"/>
              </a:buClr>
              <a:buSzPts val="4800"/>
              <a:buFont typeface="Arial"/>
              <a:buNone/>
              <a:defRPr sz="4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80001" y="147319"/>
            <a:ext cx="3405199" cy="67922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4"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c.ashmore@keele.ac.uk"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hyperlink" Target="https://nottingham.us18.list-manage.com/subscribe?u=85840fd591f72c544b4f6784f&amp;id=9733adce3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r>
              <a:rPr lang="en-GB" sz="4000" dirty="0"/>
              <a:t>Improving mental health and wellbeing in underserved populations through collaborative research</a:t>
            </a:r>
            <a:endParaRPr lang="en-US" sz="4000" dirty="0"/>
          </a:p>
        </p:txBody>
      </p:sp>
      <p:sp>
        <p:nvSpPr>
          <p:cNvPr id="88" name="Google Shape;88;p11"/>
          <p:cNvSpPr txBox="1">
            <a:spLocks noGrp="1"/>
          </p:cNvSpPr>
          <p:nvPr>
            <p:ph type="subTitle" idx="1"/>
          </p:nvPr>
        </p:nvSpPr>
        <p:spPr>
          <a:xfrm>
            <a:off x="1524000" y="3986194"/>
            <a:ext cx="9144000" cy="1271606"/>
          </a:xfrm>
          <a:prstGeom prst="rect">
            <a:avLst/>
          </a:prstGeom>
          <a:noFill/>
          <a:ln>
            <a:noFill/>
          </a:ln>
        </p:spPr>
        <p:txBody>
          <a:bodyPr spcFirstLastPara="1" wrap="square" lIns="91425" tIns="45700" rIns="91425" bIns="45700" anchor="t" anchorCtr="0">
            <a:noAutofit/>
          </a:bodyPr>
          <a:lstStyle/>
          <a:p>
            <a:pPr marL="0" indent="0">
              <a:spcBef>
                <a:spcPts val="0"/>
              </a:spcBef>
            </a:pPr>
            <a:r>
              <a:rPr lang="en-GB" dirty="0"/>
              <a:t>Unique collaboration between NIHR Schools for Primary Care Research (SPCR), Public Health Research (SPHR) and Social Care Research (SSCR) ("three schools") to collaborate on a programme of work funded through the National Institute for Health Research (NIHR)</a:t>
            </a:r>
            <a:endParaRPr dirty="0"/>
          </a:p>
        </p:txBody>
      </p:sp>
      <p:pic>
        <p:nvPicPr>
          <p:cNvPr id="1026" name="Picture 2">
            <a:extLst>
              <a:ext uri="{FF2B5EF4-FFF2-40B4-BE49-F238E27FC236}">
                <a16:creationId xmlns:a16="http://schemas.microsoft.com/office/drawing/2014/main" id="{93F7A7DA-4231-4052-8092-BB070BC2B4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5263" y="6034232"/>
            <a:ext cx="5400675"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E23C4-5C4D-47F5-910B-2C9AF44EA740}"/>
              </a:ext>
            </a:extLst>
          </p:cNvPr>
          <p:cNvSpPr>
            <a:spLocks noGrp="1"/>
          </p:cNvSpPr>
          <p:nvPr>
            <p:ph type="title"/>
          </p:nvPr>
        </p:nvSpPr>
        <p:spPr>
          <a:xfrm>
            <a:off x="847437" y="2250473"/>
            <a:ext cx="9839036" cy="1325563"/>
          </a:xfrm>
        </p:spPr>
        <p:txBody>
          <a:bodyPr/>
          <a:lstStyle/>
          <a:p>
            <a:r>
              <a:rPr lang="en-GB" sz="3600" b="1" dirty="0"/>
              <a:t>Background</a:t>
            </a:r>
            <a:br>
              <a:rPr lang="en-GB" sz="3600" b="1" dirty="0"/>
            </a:br>
            <a:br>
              <a:rPr lang="en-GB" sz="2800" dirty="0"/>
            </a:br>
            <a:r>
              <a:rPr lang="en-GB" sz="2400" dirty="0"/>
              <a:t>Research programme has several complementary strands, for example commissioned studies, practitioner-led initiatives and co-created research. Agreed that research can cover any of the HRCS conditions and will be informed, but not limited, by priorities identified by the Mental Health Research Goals 2020-2030. </a:t>
            </a:r>
            <a:br>
              <a:rPr lang="en-GB" sz="2400" dirty="0"/>
            </a:br>
            <a:br>
              <a:rPr lang="en-GB" sz="2400" dirty="0"/>
            </a:br>
            <a:r>
              <a:rPr lang="en-GB" sz="2400" dirty="0"/>
              <a:t>Agreed that host organisation must be based in areas identified by NIHR ‘heat map’ as being underserved.</a:t>
            </a:r>
            <a:endParaRPr lang="en-GB" sz="2800" dirty="0"/>
          </a:p>
        </p:txBody>
      </p:sp>
      <p:pic>
        <p:nvPicPr>
          <p:cNvPr id="2050" name="Picture 2">
            <a:extLst>
              <a:ext uri="{FF2B5EF4-FFF2-40B4-BE49-F238E27FC236}">
                <a16:creationId xmlns:a16="http://schemas.microsoft.com/office/drawing/2014/main" id="{A39736FB-B82A-4B34-B58E-43168F24E6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5662" y="5563178"/>
            <a:ext cx="5400675"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976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5"/>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93E72"/>
              </a:buClr>
              <a:buSzPts val="4800"/>
              <a:buFont typeface="Arial"/>
              <a:buNone/>
            </a:pPr>
            <a:r>
              <a:rPr lang="en-GB" dirty="0"/>
              <a:t>Mental Health Research Goals 2020-2030</a:t>
            </a:r>
            <a:endParaRPr dirty="0"/>
          </a:p>
        </p:txBody>
      </p:sp>
      <p:sp>
        <p:nvSpPr>
          <p:cNvPr id="2" name="Text Placeholder 1">
            <a:extLst>
              <a:ext uri="{FF2B5EF4-FFF2-40B4-BE49-F238E27FC236}">
                <a16:creationId xmlns:a16="http://schemas.microsoft.com/office/drawing/2014/main" id="{04CE0615-AD95-44EA-891C-7B12D6C6A56F}"/>
              </a:ext>
            </a:extLst>
          </p:cNvPr>
          <p:cNvSpPr>
            <a:spLocks noGrp="1"/>
          </p:cNvSpPr>
          <p:nvPr>
            <p:ph type="body" idx="1"/>
          </p:nvPr>
        </p:nvSpPr>
        <p:spPr/>
        <p:txBody>
          <a:bodyPr/>
          <a:lstStyle/>
          <a:p>
            <a:r>
              <a:rPr lang="en-GB" dirty="0">
                <a:solidFill>
                  <a:srgbClr val="002060"/>
                </a:solidFill>
                <a:latin typeface="+mn-lt"/>
              </a:rPr>
              <a:t>The awards under the programme cross three of the NIHR Academic strategic themes (public health, mental health and social care) and contribute to the Mental Health Research Goals 2020-2030 for the UK</a:t>
            </a:r>
          </a:p>
          <a:p>
            <a:pPr marL="76200" indent="0">
              <a:buNone/>
            </a:pPr>
            <a:endParaRPr lang="en-GB" dirty="0">
              <a:solidFill>
                <a:srgbClr val="002060"/>
              </a:solidFill>
              <a:latin typeface="+mn-lt"/>
            </a:endParaRPr>
          </a:p>
          <a:p>
            <a:r>
              <a:rPr lang="en-GB" dirty="0">
                <a:solidFill>
                  <a:srgbClr val="002060"/>
                </a:solidFill>
                <a:latin typeface="+mn-lt"/>
              </a:rPr>
              <a:t>Awards have included a project in Northeast England and North </a:t>
            </a:r>
            <a:r>
              <a:rPr lang="en-GB" dirty="0">
                <a:solidFill>
                  <a:srgbClr val="002060"/>
                </a:solidFill>
                <a:effectLst/>
                <a:latin typeface="+mn-lt"/>
              </a:rPr>
              <a:t>Cumbria focussing on Wellbeing and Holistic health promotion for people with Severe Mental Illness. through to an award in Bristol focussing on How Do We Improve Mental Health Outcomes For Children And Young People From Black Asian And </a:t>
            </a:r>
            <a:r>
              <a:rPr lang="en-GB" dirty="0" err="1">
                <a:solidFill>
                  <a:srgbClr val="002060"/>
                </a:solidFill>
                <a:effectLst/>
                <a:latin typeface="+mn-lt"/>
              </a:rPr>
              <a:t>minoritised</a:t>
            </a:r>
            <a:r>
              <a:rPr lang="en-GB" dirty="0">
                <a:solidFill>
                  <a:srgbClr val="002060"/>
                </a:solidFill>
                <a:effectLst/>
                <a:latin typeface="+mn-lt"/>
              </a:rPr>
              <a:t> groups?</a:t>
            </a:r>
          </a:p>
          <a:p>
            <a:pPr marL="76200" indent="0">
              <a:buNone/>
            </a:pPr>
            <a:endParaRPr lang="en-GB" dirty="0">
              <a:solidFill>
                <a:srgbClr val="002060"/>
              </a:solidFill>
              <a:latin typeface="+mn-lt"/>
            </a:endParaRPr>
          </a:p>
        </p:txBody>
      </p:sp>
      <p:pic>
        <p:nvPicPr>
          <p:cNvPr id="3074" name="Picture 2">
            <a:extLst>
              <a:ext uri="{FF2B5EF4-FFF2-40B4-BE49-F238E27FC236}">
                <a16:creationId xmlns:a16="http://schemas.microsoft.com/office/drawing/2014/main" id="{519C8848-8DFF-44FA-82B5-8C09D4955A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3809" y="6095989"/>
            <a:ext cx="5400675"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4"/>
          <p:cNvSpPr txBox="1">
            <a:spLocks noGrp="1"/>
          </p:cNvSpPr>
          <p:nvPr>
            <p:ph type="title"/>
          </p:nvPr>
        </p:nvSpPr>
        <p:spPr>
          <a:xfrm>
            <a:off x="447583" y="1023872"/>
            <a:ext cx="9403080" cy="113347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93E72"/>
              </a:buClr>
              <a:buSzPts val="4800"/>
              <a:buFont typeface="Arial"/>
              <a:buNone/>
            </a:pPr>
            <a:r>
              <a:rPr lang="en-GB" sz="3200" dirty="0"/>
              <a:t>Total grant award = £7.3 million </a:t>
            </a:r>
            <a:br>
              <a:rPr lang="en-GB" sz="3200" dirty="0"/>
            </a:br>
            <a:r>
              <a:rPr lang="en-GB" sz="3200" dirty="0"/>
              <a:t>52 awards made to date </a:t>
            </a:r>
            <a:endParaRPr sz="3200" dirty="0"/>
          </a:p>
        </p:txBody>
      </p:sp>
      <p:graphicFrame>
        <p:nvGraphicFramePr>
          <p:cNvPr id="3" name="Chart 2">
            <a:extLst>
              <a:ext uri="{FF2B5EF4-FFF2-40B4-BE49-F238E27FC236}">
                <a16:creationId xmlns:a16="http://schemas.microsoft.com/office/drawing/2014/main" id="{5FA36180-D1E5-4356-94FF-34418BE778C0}"/>
              </a:ext>
            </a:extLst>
          </p:cNvPr>
          <p:cNvGraphicFramePr/>
          <p:nvPr>
            <p:extLst>
              <p:ext uri="{D42A27DB-BD31-4B8C-83A1-F6EECF244321}">
                <p14:modId xmlns:p14="http://schemas.microsoft.com/office/powerpoint/2010/main" val="1321730356"/>
              </p:ext>
            </p:extLst>
          </p:nvPr>
        </p:nvGraphicFramePr>
        <p:xfrm>
          <a:off x="1833105" y="1115217"/>
          <a:ext cx="8128000" cy="5008493"/>
        </p:xfrm>
        <a:graphic>
          <a:graphicData uri="http://schemas.openxmlformats.org/drawingml/2006/chart">
            <c:chart xmlns:c="http://schemas.openxmlformats.org/drawingml/2006/chart" xmlns:r="http://schemas.openxmlformats.org/officeDocument/2006/relationships" r:id="rId3"/>
          </a:graphicData>
        </a:graphic>
      </p:graphicFrame>
      <p:pic>
        <p:nvPicPr>
          <p:cNvPr id="4100" name="Picture 4">
            <a:extLst>
              <a:ext uri="{FF2B5EF4-FFF2-40B4-BE49-F238E27FC236}">
                <a16:creationId xmlns:a16="http://schemas.microsoft.com/office/drawing/2014/main" id="{397AE0CB-43E5-4D39-A512-AF78AB913D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4282" y="6032365"/>
            <a:ext cx="5400675"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265546" y="2278928"/>
            <a:ext cx="9159240" cy="1325563"/>
          </a:xfrm>
          <a:prstGeom prst="rect">
            <a:avLst/>
          </a:prstGeom>
          <a:noFill/>
          <a:ln>
            <a:noFill/>
          </a:ln>
        </p:spPr>
        <p:txBody>
          <a:bodyPr spcFirstLastPara="1" wrap="square" lIns="91425" tIns="45700" rIns="91425" bIns="45700" anchor="ctr" anchorCtr="0">
            <a:noAutofit/>
          </a:bodyPr>
          <a:lstStyle/>
          <a:p>
            <a:pPr lvl="0" algn="l" rtl="0">
              <a:lnSpc>
                <a:spcPct val="90000"/>
              </a:lnSpc>
              <a:spcBef>
                <a:spcPts val="0"/>
              </a:spcBef>
              <a:spcAft>
                <a:spcPts val="0"/>
              </a:spcAft>
              <a:buClr>
                <a:srgbClr val="193E72"/>
              </a:buClr>
              <a:buSzPts val="4800"/>
            </a:pPr>
            <a:r>
              <a:rPr lang="en-GB" sz="3200" b="1" dirty="0"/>
              <a:t>Further funding and awards</a:t>
            </a:r>
            <a:br>
              <a:rPr lang="en-GB" sz="3200" dirty="0"/>
            </a:br>
            <a:br>
              <a:rPr lang="en-GB" sz="3200" dirty="0"/>
            </a:br>
            <a:r>
              <a:rPr lang="en-GB" sz="2400" dirty="0"/>
              <a:t>During the short time of the programme, some award holders have already leveraged further funding and awards:</a:t>
            </a:r>
            <a:br>
              <a:rPr lang="en-GB" sz="2400" dirty="0"/>
            </a:br>
            <a:r>
              <a:rPr lang="en-GB" sz="2400" i="1" dirty="0"/>
              <a:t>Beth </a:t>
            </a:r>
            <a:r>
              <a:rPr lang="en-GB" sz="2400" i="1" dirty="0" err="1"/>
              <a:t>Bareham</a:t>
            </a:r>
            <a:r>
              <a:rPr lang="en-GB" sz="2400" i="1" dirty="0"/>
              <a:t> – Mental Health Research Incubator prize for collaborative involvement for the PPI in her project</a:t>
            </a:r>
            <a:br>
              <a:rPr lang="en-GB" sz="2400" i="1" dirty="0"/>
            </a:br>
            <a:br>
              <a:rPr lang="en-GB" sz="2400" i="1" dirty="0"/>
            </a:br>
            <a:r>
              <a:rPr lang="en-GB" sz="2400" dirty="0"/>
              <a:t>Joint working with the NIHR Incubator for Mental Health Research with some award holders being guest contributors on the Incubator GROW programme</a:t>
            </a:r>
          </a:p>
        </p:txBody>
      </p:sp>
      <p:pic>
        <p:nvPicPr>
          <p:cNvPr id="5122" name="Picture 2">
            <a:extLst>
              <a:ext uri="{FF2B5EF4-FFF2-40B4-BE49-F238E27FC236}">
                <a16:creationId xmlns:a16="http://schemas.microsoft.com/office/drawing/2014/main" id="{E5B03495-044C-4D44-8B73-3DFC37A704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9554" y="5849505"/>
            <a:ext cx="5400675"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a:spLocks noGrp="1"/>
          </p:cNvSpPr>
          <p:nvPr>
            <p:ph type="title"/>
          </p:nvPr>
        </p:nvSpPr>
        <p:spPr>
          <a:xfrm>
            <a:off x="1143001" y="3994216"/>
            <a:ext cx="9403080" cy="113347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4800"/>
              <a:buFont typeface="Arial"/>
              <a:buNone/>
            </a:pPr>
            <a:r>
              <a:rPr lang="en-GB" sz="2800" dirty="0">
                <a:highlight>
                  <a:srgbClr val="0000FF"/>
                </a:highlight>
              </a:rPr>
              <a:t>Further information:</a:t>
            </a:r>
            <a:br>
              <a:rPr lang="en-GB" sz="2800" dirty="0">
                <a:highlight>
                  <a:srgbClr val="0000FF"/>
                </a:highlight>
              </a:rPr>
            </a:br>
            <a:r>
              <a:rPr lang="en-GB" sz="2800" dirty="0"/>
              <a:t>Contact Claire Ashmore </a:t>
            </a:r>
            <a:r>
              <a:rPr lang="en-GB" sz="2800" dirty="0">
                <a:hlinkClick r:id="rId3"/>
              </a:rPr>
              <a:t>c.ashmore@keele.ac.uk</a:t>
            </a:r>
            <a:br>
              <a:rPr lang="en-GB" sz="2800" dirty="0"/>
            </a:br>
            <a:br>
              <a:rPr lang="en-GB" sz="2800" dirty="0"/>
            </a:br>
            <a:r>
              <a:rPr lang="en-GB" sz="2800" dirty="0">
                <a:highlight>
                  <a:srgbClr val="0000FF"/>
                </a:highlight>
              </a:rPr>
              <a:t>Sign up to the Newsletter: </a:t>
            </a:r>
            <a:r>
              <a:rPr lang="en-GB" sz="2800" dirty="0">
                <a:hlinkClick r:id="rId4"/>
              </a:rPr>
              <a:t>Three Schools' mental health programme (list-manage.com)</a:t>
            </a:r>
            <a:br>
              <a:rPr lang="en-GB" sz="2800" dirty="0"/>
            </a:br>
            <a:br>
              <a:rPr lang="en-GB" sz="2800" dirty="0"/>
            </a:br>
            <a:r>
              <a:rPr lang="en-GB" sz="2800" dirty="0">
                <a:highlight>
                  <a:srgbClr val="0000FF"/>
                </a:highlight>
              </a:rPr>
              <a:t>Save the Date:</a:t>
            </a:r>
            <a:br>
              <a:rPr lang="en-GB" sz="2800" dirty="0"/>
            </a:br>
            <a:r>
              <a:rPr lang="en-GB" sz="2800" dirty="0"/>
              <a:t>22 June 2023</a:t>
            </a:r>
            <a:br>
              <a:rPr lang="en-GB" sz="2800" dirty="0"/>
            </a:br>
            <a:r>
              <a:rPr lang="en-GB" sz="2800" dirty="0"/>
              <a:t>Mental Health Research Programme Showcase, </a:t>
            </a:r>
            <a:r>
              <a:rPr lang="en-GB" sz="2800" dirty="0" err="1"/>
              <a:t>Keele</a:t>
            </a:r>
            <a:r>
              <a:rPr lang="en-GB" sz="2800" dirty="0"/>
              <a:t> Hall, </a:t>
            </a:r>
            <a:r>
              <a:rPr lang="en-GB" sz="2800" dirty="0" err="1"/>
              <a:t>Keele</a:t>
            </a:r>
            <a:r>
              <a:rPr lang="en-GB" sz="2800" dirty="0"/>
              <a:t> University</a:t>
            </a:r>
            <a:endParaRPr sz="2800" dirty="0"/>
          </a:p>
        </p:txBody>
      </p:sp>
      <p:pic>
        <p:nvPicPr>
          <p:cNvPr id="6146" name="Picture 2">
            <a:extLst>
              <a:ext uri="{FF2B5EF4-FFF2-40B4-BE49-F238E27FC236}">
                <a16:creationId xmlns:a16="http://schemas.microsoft.com/office/drawing/2014/main" id="{57D3C283-A6B4-40BD-A352-EAFCA5A308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0318" y="5784850"/>
            <a:ext cx="5400675"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ustom Design">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F8622B4F0A734A849D0703B762E393" ma:contentTypeVersion="18" ma:contentTypeDescription="Create a new document." ma:contentTypeScope="" ma:versionID="7484c47b83cc5e19a50fefae4e14e4ce">
  <xsd:schema xmlns:xsd="http://www.w3.org/2001/XMLSchema" xmlns:xs="http://www.w3.org/2001/XMLSchema" xmlns:p="http://schemas.microsoft.com/office/2006/metadata/properties" xmlns:ns2="cd9570d7-6d3c-408b-a3fc-485599f6110e" xmlns:ns3="7762cc32-f902-475d-a4cf-c397431ce64f" targetNamespace="http://schemas.microsoft.com/office/2006/metadata/properties" ma:root="true" ma:fieldsID="898b9ddce2ab3d65d968c03100894cd8" ns2:_="" ns3:_="">
    <xsd:import namespace="cd9570d7-6d3c-408b-a3fc-485599f6110e"/>
    <xsd:import namespace="7762cc32-f902-475d-a4cf-c397431ce64f"/>
    <xsd:element name="properties">
      <xsd:complexType>
        <xsd:sequence>
          <xsd:element name="documentManagement">
            <xsd:complexType>
              <xsd:all>
                <xsd:element ref="ns2:Notes" minOccurs="0"/>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570d7-6d3c-408b-a3fc-485599f6110e" elementFormDefault="qualified">
    <xsd:import namespace="http://schemas.microsoft.com/office/2006/documentManagement/types"/>
    <xsd:import namespace="http://schemas.microsoft.com/office/infopath/2007/PartnerControls"/>
    <xsd:element name="Notes" ma:index="2" nillable="true" ma:displayName="Notes" ma:format="Dropdown" ma:internalName="Notes" ma:readOnly="false">
      <xsd:simpleType>
        <xsd:restriction base="dms:Text">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MediaServiceAutoTags" ma:index="12" nillable="true" ma:displayName="Tags" ma:hidden="true" ma:internalName="MediaServiceAutoTags" ma:readOnly="true">
      <xsd:simpleType>
        <xsd:restriction base="dms:Text"/>
      </xsd:simpleType>
    </xsd:element>
    <xsd:element name="MediaServiceOCR" ma:index="13" nillable="true" ma:displayName="Extracted Text" ma:hidden="true" ma:internalName="MediaServiceOCR"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hidden="true" ma:internalName="MediaLengthInSeconds" ma:readOnly="true">
      <xsd:simpleType>
        <xsd:restriction base="dms:Unknown"/>
      </xsd:simpleType>
    </xsd:element>
    <xsd:element name="MediaServiceLocation" ma:index="18" nillable="true" ma:displayName="Location" ma:hidden="true"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abd5989-7fff-46ea-aeef-f8575643eb4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762cc32-f902-475d-a4cf-c397431ce64f" elementFormDefault="qualified">
    <xsd:import namespace="http://schemas.microsoft.com/office/2006/documentManagement/types"/>
    <xsd:import namespace="http://schemas.microsoft.com/office/infopath/2007/PartnerControls"/>
    <xsd:element name="SharedWithUsers" ma:index="19"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hidden="true" ma:internalName="SharedWithDetails" ma:readOnly="true">
      <xsd:simpleType>
        <xsd:restriction base="dms:Note"/>
      </xsd:simpleType>
    </xsd:element>
    <xsd:element name="TaxCatchAll" ma:index="24" nillable="true" ma:displayName="Taxonomy Catch All Column" ma:hidden="true" ma:list="{e3a78b1b-f3fa-4455-b855-78cc7c591b65}" ma:internalName="TaxCatchAll" ma:showField="CatchAllData" ma:web="7762cc32-f902-475d-a4cf-c397431ce6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762cc32-f902-475d-a4cf-c397431ce64f" xsi:nil="true"/>
    <Notes xmlns="cd9570d7-6d3c-408b-a3fc-485599f6110e" xsi:nil="true"/>
    <lcf76f155ced4ddcb4097134ff3c332f xmlns="cd9570d7-6d3c-408b-a3fc-485599f6110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AF72199-2AE0-4B51-81A1-0138017103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9570d7-6d3c-408b-a3fc-485599f6110e"/>
    <ds:schemaRef ds:uri="7762cc32-f902-475d-a4cf-c397431ce6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A23D6D-CBF1-4953-B6CB-FA0DCE7D5E6D}">
  <ds:schemaRefs>
    <ds:schemaRef ds:uri="http://schemas.microsoft.com/sharepoint/v3/contenttype/forms"/>
  </ds:schemaRefs>
</ds:datastoreItem>
</file>

<file path=customXml/itemProps3.xml><?xml version="1.0" encoding="utf-8"?>
<ds:datastoreItem xmlns:ds="http://schemas.openxmlformats.org/officeDocument/2006/customXml" ds:itemID="{4D0097D4-A4C5-4801-ACC8-C3FB65AC0DAB}">
  <ds:schemaRefs>
    <ds:schemaRef ds:uri="http://schemas.microsoft.com/office/2006/documentManagement/types"/>
    <ds:schemaRef ds:uri="http://purl.org/dc/terms/"/>
    <ds:schemaRef ds:uri="a81b5372-7960-406e-bcdd-c33078ac125a"/>
    <ds:schemaRef ds:uri="http://purl.org/dc/dcmitype/"/>
    <ds:schemaRef ds:uri="http://schemas.microsoft.com/office/infopath/2007/PartnerControls"/>
    <ds:schemaRef ds:uri="2977d286-6442-4f7d-93b9-71b4ae81c984"/>
    <ds:schemaRef ds:uri="http://purl.org/dc/elements/1.1/"/>
    <ds:schemaRef ds:uri="http://schemas.microsoft.com/office/2006/metadata/properties"/>
    <ds:schemaRef ds:uri="http://schemas.openxmlformats.org/package/2006/metadata/core-properties"/>
    <ds:schemaRef ds:uri="http://www.w3.org/XML/1998/namespace"/>
    <ds:schemaRef ds:uri="7762cc32-f902-475d-a4cf-c397431ce64f"/>
    <ds:schemaRef ds:uri="cd9570d7-6d3c-408b-a3fc-485599f6110e"/>
  </ds:schemaRefs>
</ds:datastoreItem>
</file>

<file path=docProps/app.xml><?xml version="1.0" encoding="utf-8"?>
<Properties xmlns="http://schemas.openxmlformats.org/officeDocument/2006/extended-properties" xmlns:vt="http://schemas.openxmlformats.org/officeDocument/2006/docPropsVTypes">
  <TotalTime>34</TotalTime>
  <Words>360</Words>
  <Application>Microsoft Office PowerPoint</Application>
  <PresentationFormat>Widescreen</PresentationFormat>
  <Paragraphs>10</Paragraphs>
  <Slides>6</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Custom Design</vt:lpstr>
      <vt:lpstr>Improving mental health and wellbeing in underserved populations through collaborative research</vt:lpstr>
      <vt:lpstr>Background  Research programme has several complementary strands, for example commissioned studies, practitioner-led initiatives and co-created research. Agreed that research can cover any of the HRCS conditions and will be informed, but not limited, by priorities identified by the Mental Health Research Goals 2020-2030.   Agreed that host organisation must be based in areas identified by NIHR ‘heat map’ as being underserved.</vt:lpstr>
      <vt:lpstr>Mental Health Research Goals 2020-2030</vt:lpstr>
      <vt:lpstr>Total grant award = £7.3 million  52 awards made to date </vt:lpstr>
      <vt:lpstr>Further funding and awards  During the short time of the programme, some award holders have already leveraged further funding and awards: Beth Bareham – Mental Health Research Incubator prize for collaborative involvement for the PPI in her project  Joint working with the NIHR Incubator for Mental Health Research with some award holders being guest contributors on the Incubator GROW programme</vt:lpstr>
      <vt:lpstr>Further information: Contact Claire Ashmore c.ashmore@keele.ac.uk  Sign up to the Newsletter: Three Schools' mental health programme (list-manage.com)  Save the Date: 22 June 2023 Mental Health Research Programme Showcase, Keele Hall, Keele University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Van Vliet</dc:creator>
  <cp:lastModifiedBy>Claire Ashmore</cp:lastModifiedBy>
  <cp:revision>21</cp:revision>
  <dcterms:modified xsi:type="dcterms:W3CDTF">2022-12-06T15:00:46Z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0x010100A3F8622B4F0A734A849D0703B762E393</vt:lpwstr>
  </property>
  <property fmtid="{D5CDD505-2E9C-101B-9397-08002B2CF9AE}" pid="3" name="MediaServiceImageTags">
    <vt:lpwstr/>
  </property>
</Properties>
</file>