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9.png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347461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" name="Google Shape;16;p2"/>
          <p:cNvPicPr preferRelativeResize="0"/>
          <p:nvPr/>
        </p:nvPicPr>
        <p:blipFill rotWithShape="1">
          <a:blip r:embed="rId3">
            <a:alphaModFix/>
          </a:blip>
          <a:srcRect l="35446" b="23513"/>
          <a:stretch/>
        </p:blipFill>
        <p:spPr>
          <a:xfrm>
            <a:off x="0" y="5139116"/>
            <a:ext cx="1450731" cy="171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7618363" y="1245088"/>
            <a:ext cx="1351700" cy="101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5">
            <a:alphaModFix/>
          </a:blip>
          <a:srcRect t="5" r="8043" b="-142997"/>
          <a:stretch/>
        </p:blipFill>
        <p:spPr>
          <a:xfrm>
            <a:off x="343065" y="700232"/>
            <a:ext cx="8408608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685800" y="1394924"/>
            <a:ext cx="7772400" cy="1795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35" y="175572"/>
            <a:ext cx="2661065" cy="5307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87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3200"/>
              <a:buFont typeface="Arial"/>
              <a:buNone/>
              <a:defRPr sz="3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28650" y="1594435"/>
            <a:ext cx="7886700" cy="4485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3E72"/>
              </a:buClr>
              <a:buSzPts val="2400"/>
              <a:buChar char="•"/>
              <a:defRPr sz="24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93E72"/>
              </a:buClr>
              <a:buSzPts val="2000"/>
              <a:buChar char="•"/>
              <a:defRPr sz="20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93E72"/>
              </a:buClr>
              <a:buSzPts val="1800"/>
              <a:buChar char="•"/>
              <a:defRPr sz="18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93E72"/>
              </a:buClr>
              <a:buSzPts val="1800"/>
              <a:buChar char="•"/>
              <a:defRPr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93E72"/>
              </a:buClr>
              <a:buSzPts val="1800"/>
              <a:buChar char="•"/>
              <a:defRPr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2">
            <a:alphaModFix/>
          </a:blip>
          <a:srcRect t="5" r="8043" b="-142997"/>
          <a:stretch/>
        </p:blipFill>
        <p:spPr>
          <a:xfrm>
            <a:off x="355078" y="6289448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88" y="6282410"/>
            <a:ext cx="2748731" cy="5482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87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628650" y="1594435"/>
            <a:ext cx="7886700" cy="4485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2" name="Google Shape;32;p4"/>
          <p:cNvPicPr preferRelativeResize="0"/>
          <p:nvPr/>
        </p:nvPicPr>
        <p:blipFill rotWithShape="1">
          <a:blip r:embed="rId3">
            <a:alphaModFix/>
          </a:blip>
          <a:srcRect t="5" r="8043" b="-142997"/>
          <a:stretch/>
        </p:blipFill>
        <p:spPr>
          <a:xfrm>
            <a:off x="355078" y="6289448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19" y="6288590"/>
            <a:ext cx="2661065" cy="5307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  <a:defRPr sz="48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6" name="Google Shape;36;p5"/>
          <p:cNvPicPr preferRelativeResize="0"/>
          <p:nvPr/>
        </p:nvPicPr>
        <p:blipFill rotWithShape="1">
          <a:blip r:embed="rId3">
            <a:alphaModFix/>
          </a:blip>
          <a:srcRect t="5" r="8043" b="-142997"/>
          <a:stretch/>
        </p:blipFill>
        <p:spPr>
          <a:xfrm>
            <a:off x="343065" y="700232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5"/>
          <p:cNvPicPr preferRelativeResize="0"/>
          <p:nvPr/>
        </p:nvPicPr>
        <p:blipFill rotWithShape="1">
          <a:blip r:embed="rId4">
            <a:alphaModFix/>
          </a:blip>
          <a:srcRect l="8151" b="33144"/>
          <a:stretch/>
        </p:blipFill>
        <p:spPr>
          <a:xfrm>
            <a:off x="1" y="4855986"/>
            <a:ext cx="2603156" cy="200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24201" y="1297901"/>
            <a:ext cx="857053" cy="687526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11" y="161161"/>
            <a:ext cx="2748731" cy="5482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wo Content">
  <p:cSld name="3_Two Conte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  <a:defRPr sz="48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4" name="Google Shape;44;p6"/>
          <p:cNvPicPr preferRelativeResize="0"/>
          <p:nvPr/>
        </p:nvPicPr>
        <p:blipFill rotWithShape="1">
          <a:blip r:embed="rId3">
            <a:alphaModFix/>
          </a:blip>
          <a:srcRect t="5" r="8043" b="-142997"/>
          <a:stretch/>
        </p:blipFill>
        <p:spPr>
          <a:xfrm>
            <a:off x="343065" y="700232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6"/>
          <p:cNvPicPr preferRelativeResize="0"/>
          <p:nvPr/>
        </p:nvPicPr>
        <p:blipFill rotWithShape="1">
          <a:blip r:embed="rId4">
            <a:alphaModFix/>
          </a:blip>
          <a:srcRect l="24255" b="21460"/>
          <a:stretch/>
        </p:blipFill>
        <p:spPr>
          <a:xfrm>
            <a:off x="0" y="4697078"/>
            <a:ext cx="2113280" cy="2160921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782855">
            <a:off x="7583610" y="1466170"/>
            <a:ext cx="927164" cy="463582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11" y="161161"/>
            <a:ext cx="2748731" cy="5482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  <a:defRPr sz="48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2" name="Google Shape;52;p7"/>
          <p:cNvPicPr preferRelativeResize="0"/>
          <p:nvPr/>
        </p:nvPicPr>
        <p:blipFill rotWithShape="1">
          <a:blip r:embed="rId3">
            <a:alphaModFix/>
          </a:blip>
          <a:srcRect t="5" r="8043" b="-142997"/>
          <a:stretch/>
        </p:blipFill>
        <p:spPr>
          <a:xfrm>
            <a:off x="343065" y="700232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5578154"/>
            <a:ext cx="1925862" cy="1279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927307">
            <a:off x="7740197" y="1339309"/>
            <a:ext cx="915791" cy="45789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11" y="161161"/>
            <a:ext cx="2748731" cy="5482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wo Content">
  <p:cSld name="2_Two Conten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  <a:defRPr sz="48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0" name="Google Shape;60;p8"/>
          <p:cNvPicPr preferRelativeResize="0"/>
          <p:nvPr/>
        </p:nvPicPr>
        <p:blipFill rotWithShape="1">
          <a:blip r:embed="rId3">
            <a:alphaModFix/>
          </a:blip>
          <a:srcRect t="5" r="8043" b="-142997"/>
          <a:stretch/>
        </p:blipFill>
        <p:spPr>
          <a:xfrm>
            <a:off x="343065" y="700232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8"/>
          <p:cNvPicPr preferRelativeResize="0"/>
          <p:nvPr/>
        </p:nvPicPr>
        <p:blipFill rotWithShape="1">
          <a:blip r:embed="rId4">
            <a:alphaModFix/>
          </a:blip>
          <a:srcRect l="34054" b="22345"/>
          <a:stretch/>
        </p:blipFill>
        <p:spPr>
          <a:xfrm>
            <a:off x="0" y="5147132"/>
            <a:ext cx="1452880" cy="1710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7703184" y="1455660"/>
            <a:ext cx="1198273" cy="89870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11" y="161161"/>
            <a:ext cx="2748731" cy="5482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wo Content">
  <p:cSld name="4_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9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  <a:defRPr sz="48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8" name="Google Shape;68;p9"/>
          <p:cNvPicPr preferRelativeResize="0"/>
          <p:nvPr/>
        </p:nvPicPr>
        <p:blipFill rotWithShape="1">
          <a:blip r:embed="rId3">
            <a:alphaModFix/>
          </a:blip>
          <a:srcRect t="5" r="8043" b="-142997"/>
          <a:stretch/>
        </p:blipFill>
        <p:spPr>
          <a:xfrm>
            <a:off x="343065" y="700232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9"/>
          <p:cNvPicPr preferRelativeResize="0"/>
          <p:nvPr/>
        </p:nvPicPr>
        <p:blipFill rotWithShape="1">
          <a:blip r:embed="rId4">
            <a:alphaModFix/>
          </a:blip>
          <a:srcRect l="8151" b="33144"/>
          <a:stretch/>
        </p:blipFill>
        <p:spPr>
          <a:xfrm>
            <a:off x="1" y="4855986"/>
            <a:ext cx="2603156" cy="200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9311719">
            <a:off x="7508298" y="999080"/>
            <a:ext cx="1076711" cy="1031308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193E7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11" y="161161"/>
            <a:ext cx="2748731" cy="5482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wo Content">
  <p:cSld name="5_Two Conten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6" name="Google Shape;76;p10"/>
          <p:cNvPicPr preferRelativeResize="0"/>
          <p:nvPr/>
        </p:nvPicPr>
        <p:blipFill rotWithShape="1">
          <a:blip r:embed="rId3">
            <a:alphaModFix/>
          </a:blip>
          <a:srcRect t="5" r="8043" b="-142997"/>
          <a:stretch/>
        </p:blipFill>
        <p:spPr>
          <a:xfrm>
            <a:off x="343065" y="700232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0"/>
          <p:cNvPicPr preferRelativeResize="0"/>
          <p:nvPr/>
        </p:nvPicPr>
        <p:blipFill rotWithShape="1">
          <a:blip r:embed="rId4">
            <a:alphaModFix/>
          </a:blip>
          <a:srcRect l="35446" b="23513"/>
          <a:stretch/>
        </p:blipFill>
        <p:spPr>
          <a:xfrm>
            <a:off x="0" y="5139116"/>
            <a:ext cx="1450731" cy="171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7618363" y="1245088"/>
            <a:ext cx="1351700" cy="10137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35" y="175572"/>
            <a:ext cx="2661065" cy="53079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>
            <a:spLocks noGrp="1"/>
          </p:cNvSpPr>
          <p:nvPr>
            <p:ph type="subTitle" idx="1"/>
          </p:nvPr>
        </p:nvSpPr>
        <p:spPr>
          <a:xfrm>
            <a:off x="1143000" y="347461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ctrTitle"/>
          </p:nvPr>
        </p:nvSpPr>
        <p:spPr>
          <a:xfrm>
            <a:off x="685800" y="1394924"/>
            <a:ext cx="7772400" cy="1795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endParaRPr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35" y="175572"/>
            <a:ext cx="2661065" cy="5307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2"/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87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body" idx="1"/>
          </p:nvPr>
        </p:nvSpPr>
        <p:spPr>
          <a:xfrm>
            <a:off x="628650" y="1594435"/>
            <a:ext cx="7886700" cy="4485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76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87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body" idx="1"/>
          </p:nvPr>
        </p:nvSpPr>
        <p:spPr>
          <a:xfrm>
            <a:off x="628650" y="1594435"/>
            <a:ext cx="7886700" cy="4485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76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>
            <a:spLocks noGrp="1"/>
          </p:cNvSpPr>
          <p:nvPr>
            <p:ph type="title"/>
          </p:nvPr>
        </p:nvSpPr>
        <p:spPr>
          <a:xfrm>
            <a:off x="604019" y="27662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7C5FC5A1E58B42B7639840EA14D78A" ma:contentTypeVersion="12" ma:contentTypeDescription="Create a new document." ma:contentTypeScope="" ma:versionID="763516a68be31828bbeaff3aaf56f9d5">
  <xsd:schema xmlns:xsd="http://www.w3.org/2001/XMLSchema" xmlns:xs="http://www.w3.org/2001/XMLSchema" xmlns:p="http://schemas.microsoft.com/office/2006/metadata/properties" xmlns:ns2="a81b5372-7960-406e-bcdd-c33078ac125a" xmlns:ns3="2977d286-6442-4f7d-93b9-71b4ae81c984" targetNamespace="http://schemas.microsoft.com/office/2006/metadata/properties" ma:root="true" ma:fieldsID="5af37d4d972ba2b3e01f3da863006539" ns2:_="" ns3:_="">
    <xsd:import namespace="a81b5372-7960-406e-bcdd-c33078ac125a"/>
    <xsd:import namespace="2977d286-6442-4f7d-93b9-71b4ae81c9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b5372-7960-406e-bcdd-c33078ac12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77d286-6442-4f7d-93b9-71b4ae81c9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E8563D-35AC-4EB5-A51E-FAD614001946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2977d286-6442-4f7d-93b9-71b4ae81c984"/>
    <ds:schemaRef ds:uri="http://purl.org/dc/terms/"/>
    <ds:schemaRef ds:uri="http://schemas.microsoft.com/office/2006/metadata/properties"/>
    <ds:schemaRef ds:uri="http://schemas.openxmlformats.org/package/2006/metadata/core-properties"/>
    <ds:schemaRef ds:uri="a81b5372-7960-406e-bcdd-c33078ac125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D5A68EB-E899-4EE5-96D3-B9145FE836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F8FBD0-87AD-4412-A2DA-3ACE6EA994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b5372-7960-406e-bcdd-c33078ac125a"/>
    <ds:schemaRef ds:uri="2977d286-6442-4f7d-93b9-71b4ae81c9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Van Vliet</dc:creator>
  <cp:lastModifiedBy>Esther Van Vliet</cp:lastModifiedBy>
  <cp:revision>1</cp:revision>
  <dcterms:modified xsi:type="dcterms:W3CDTF">2021-05-13T15:21:32Z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0x010100CA7C5FC5A1E58B42B7639840EA14D78A</vt:lpwstr>
  </property>
</Properties>
</file>